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57" r:id="rId3"/>
    <p:sldId id="259" r:id="rId4"/>
  </p:sldIdLst>
  <p:sldSz cx="10163175" cy="5716588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7B73295-2563-0C4D-9443-936F2259D7E7}">
          <p14:sldIdLst>
            <p14:sldId id="256"/>
            <p14:sldId id="257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3"/>
    <a:srgbClr val="8BCDE3"/>
    <a:srgbClr val="54C0E8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6922"/>
  </p:normalViewPr>
  <p:slideViewPr>
    <p:cSldViewPr snapToGrid="0" snapToObjects="1">
      <p:cViewPr varScale="1">
        <p:scale>
          <a:sx n="140" d="100"/>
          <a:sy n="140" d="100"/>
        </p:scale>
        <p:origin x="13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F1261-F5AC-474B-90C0-8B9391E4A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0397" y="935562"/>
            <a:ext cx="7622381" cy="1990220"/>
          </a:xfrm>
          <a:prstGeom prst="rect">
            <a:avLst/>
          </a:prstGeom>
        </p:spPr>
        <p:txBody>
          <a:bodyPr anchor="b"/>
          <a:lstStyle>
            <a:lvl1pPr algn="ctr">
              <a:defRPr sz="5002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3BD2AC-5A34-43B3-ABA6-87AB791695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0397" y="3002532"/>
            <a:ext cx="7622381" cy="1380185"/>
          </a:xfrm>
        </p:spPr>
        <p:txBody>
          <a:bodyPr/>
          <a:lstStyle>
            <a:lvl1pPr marL="0" indent="0" algn="ctr">
              <a:buNone/>
              <a:defRPr sz="2001"/>
            </a:lvl1pPr>
            <a:lvl2pPr marL="381122" indent="0" algn="ctr">
              <a:buNone/>
              <a:defRPr sz="1667"/>
            </a:lvl2pPr>
            <a:lvl3pPr marL="762244" indent="0" algn="ctr">
              <a:buNone/>
              <a:defRPr sz="1500"/>
            </a:lvl3pPr>
            <a:lvl4pPr marL="1143366" indent="0" algn="ctr">
              <a:buNone/>
              <a:defRPr sz="1334"/>
            </a:lvl4pPr>
            <a:lvl5pPr marL="1524488" indent="0" algn="ctr">
              <a:buNone/>
              <a:defRPr sz="1334"/>
            </a:lvl5pPr>
            <a:lvl6pPr marL="1905610" indent="0" algn="ctr">
              <a:buNone/>
              <a:defRPr sz="1334"/>
            </a:lvl6pPr>
            <a:lvl7pPr marL="2286732" indent="0" algn="ctr">
              <a:buNone/>
              <a:defRPr sz="1334"/>
            </a:lvl7pPr>
            <a:lvl8pPr marL="2667853" indent="0" algn="ctr">
              <a:buNone/>
              <a:defRPr sz="1334"/>
            </a:lvl8pPr>
            <a:lvl9pPr marL="3048975" indent="0" algn="ctr">
              <a:buNone/>
              <a:defRPr sz="1334"/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CCC3B-ADCA-4A2B-8A27-868B99FC1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1FBDD-F43B-47AD-8CF5-440720C16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BF3C4-38E9-444A-864F-5E2C576B1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86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D843B5-8B42-41F9-BF72-4C5375DD71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8719" y="1057701"/>
            <a:ext cx="8765738" cy="40911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E895E67-8CD0-45EC-957C-9F4150DC8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719" y="304357"/>
            <a:ext cx="8765738" cy="63734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9905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E74557-02F7-413F-B245-3948D8DA5E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106770" y="304355"/>
            <a:ext cx="1357687" cy="4844544"/>
          </a:xfrm>
          <a:prstGeom prst="rect">
            <a:avLst/>
          </a:prstGeom>
        </p:spPr>
        <p:txBody>
          <a:bodyPr vert="eaVer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fr-CH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1A5462-FCDA-450C-A90C-18898D49F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8718" y="304355"/>
            <a:ext cx="7278398" cy="48445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68775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401" y="3002537"/>
            <a:ext cx="7622381" cy="1380185"/>
          </a:xfrm>
        </p:spPr>
        <p:txBody>
          <a:bodyPr anchor="ctr"/>
          <a:lstStyle>
            <a:lvl1pPr marL="0" indent="0" algn="ctr">
              <a:buNone/>
              <a:defRPr sz="2000"/>
            </a:lvl1pPr>
            <a:lvl2pPr marL="381073" indent="0" algn="ctr">
              <a:buNone/>
              <a:defRPr sz="1667"/>
            </a:lvl2pPr>
            <a:lvl3pPr marL="762146" indent="0" algn="ctr">
              <a:buNone/>
              <a:defRPr sz="1500"/>
            </a:lvl3pPr>
            <a:lvl4pPr marL="1143220" indent="0" algn="ctr">
              <a:buNone/>
              <a:defRPr sz="1334"/>
            </a:lvl4pPr>
            <a:lvl5pPr marL="1524292" indent="0" algn="ctr">
              <a:buNone/>
              <a:defRPr sz="1334"/>
            </a:lvl5pPr>
            <a:lvl6pPr marL="1905365" indent="0" algn="ctr">
              <a:buNone/>
              <a:defRPr sz="1334"/>
            </a:lvl6pPr>
            <a:lvl7pPr marL="2286438" indent="0" algn="ctr">
              <a:buNone/>
              <a:defRPr sz="1334"/>
            </a:lvl7pPr>
            <a:lvl8pPr marL="2667511" indent="0" algn="ctr">
              <a:buNone/>
              <a:defRPr sz="1334"/>
            </a:lvl8pPr>
            <a:lvl9pPr marL="3048584" indent="0" algn="ctr">
              <a:buNone/>
              <a:defRPr sz="133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D49F185-1BE8-434D-BD0B-8C1616014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719" y="304357"/>
            <a:ext cx="8765738" cy="63734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8189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87D29-6B41-4F19-B855-C6B6E41AF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719" y="304357"/>
            <a:ext cx="8765738" cy="63734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fr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1DBF1-3DD1-4CF6-9468-975295673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719" y="1030407"/>
            <a:ext cx="8765738" cy="438182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17043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8AEC8-38E9-4CB1-B1AC-314C3A3F9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425" y="1425178"/>
            <a:ext cx="8765738" cy="2377941"/>
          </a:xfrm>
          <a:prstGeom prst="rect">
            <a:avLst/>
          </a:prstGeom>
        </p:spPr>
        <p:txBody>
          <a:bodyPr anchor="b"/>
          <a:lstStyle>
            <a:lvl1pPr>
              <a:defRPr sz="5002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B759B-F220-4AAF-80B5-670254447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425" y="3825616"/>
            <a:ext cx="8765738" cy="1250503"/>
          </a:xfrm>
        </p:spPr>
        <p:txBody>
          <a:bodyPr/>
          <a:lstStyle>
            <a:lvl1pPr marL="0" indent="0">
              <a:buNone/>
              <a:defRPr sz="2001">
                <a:solidFill>
                  <a:schemeClr val="tx1">
                    <a:tint val="75000"/>
                  </a:schemeClr>
                </a:solidFill>
              </a:defRPr>
            </a:lvl1pPr>
            <a:lvl2pPr marL="381122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224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3366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4pPr>
            <a:lvl5pPr marL="1524488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5pPr>
            <a:lvl6pPr marL="1905610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6pPr>
            <a:lvl7pPr marL="2286732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7pPr>
            <a:lvl8pPr marL="2667853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8pPr>
            <a:lvl9pPr marL="3048975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206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3DA96-4A20-4F7F-98A4-889D7445D9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8718" y="1050877"/>
            <a:ext cx="4319349" cy="4098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CH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7BF406-A1B1-4EB5-850A-43E61D65A0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108" y="1050877"/>
            <a:ext cx="4319349" cy="4098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CH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8688779-BCA1-4F66-A0A1-E0D0721F1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719" y="304357"/>
            <a:ext cx="8765738" cy="63734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19606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42C1F-0704-4570-AA17-B169DA3E6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042" y="1026043"/>
            <a:ext cx="4299499" cy="686784"/>
          </a:xfrm>
        </p:spPr>
        <p:txBody>
          <a:bodyPr anchor="b"/>
          <a:lstStyle>
            <a:lvl1pPr marL="0" indent="0">
              <a:buNone/>
              <a:defRPr sz="2001" b="1"/>
            </a:lvl1pPr>
            <a:lvl2pPr marL="381122" indent="0">
              <a:buNone/>
              <a:defRPr sz="1667" b="1"/>
            </a:lvl2pPr>
            <a:lvl3pPr marL="762244" indent="0">
              <a:buNone/>
              <a:defRPr sz="1500" b="1"/>
            </a:lvl3pPr>
            <a:lvl4pPr marL="1143366" indent="0">
              <a:buNone/>
              <a:defRPr sz="1334" b="1"/>
            </a:lvl4pPr>
            <a:lvl5pPr marL="1524488" indent="0">
              <a:buNone/>
              <a:defRPr sz="1334" b="1"/>
            </a:lvl5pPr>
            <a:lvl6pPr marL="1905610" indent="0">
              <a:buNone/>
              <a:defRPr sz="1334" b="1"/>
            </a:lvl6pPr>
            <a:lvl7pPr marL="2286732" indent="0">
              <a:buNone/>
              <a:defRPr sz="1334" b="1"/>
            </a:lvl7pPr>
            <a:lvl8pPr marL="2667853" indent="0">
              <a:buNone/>
              <a:defRPr sz="1334" b="1"/>
            </a:lvl8pPr>
            <a:lvl9pPr marL="3048975" indent="0">
              <a:buNone/>
              <a:defRPr sz="133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C3267-3187-43A5-B64F-DC0E448DB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042" y="1797173"/>
            <a:ext cx="4299499" cy="3362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7649AC-0EF4-4F22-9345-54B075B8B6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45107" y="1026043"/>
            <a:ext cx="4320673" cy="686784"/>
          </a:xfrm>
        </p:spPr>
        <p:txBody>
          <a:bodyPr anchor="b"/>
          <a:lstStyle>
            <a:lvl1pPr marL="0" indent="0">
              <a:buNone/>
              <a:defRPr sz="2001" b="1"/>
            </a:lvl1pPr>
            <a:lvl2pPr marL="381122" indent="0">
              <a:buNone/>
              <a:defRPr sz="1667" b="1"/>
            </a:lvl2pPr>
            <a:lvl3pPr marL="762244" indent="0">
              <a:buNone/>
              <a:defRPr sz="1500" b="1"/>
            </a:lvl3pPr>
            <a:lvl4pPr marL="1143366" indent="0">
              <a:buNone/>
              <a:defRPr sz="1334" b="1"/>
            </a:lvl4pPr>
            <a:lvl5pPr marL="1524488" indent="0">
              <a:buNone/>
              <a:defRPr sz="1334" b="1"/>
            </a:lvl5pPr>
            <a:lvl6pPr marL="1905610" indent="0">
              <a:buNone/>
              <a:defRPr sz="1334" b="1"/>
            </a:lvl6pPr>
            <a:lvl7pPr marL="2286732" indent="0">
              <a:buNone/>
              <a:defRPr sz="1334" b="1"/>
            </a:lvl7pPr>
            <a:lvl8pPr marL="2667853" indent="0">
              <a:buNone/>
              <a:defRPr sz="1334" b="1"/>
            </a:lvl8pPr>
            <a:lvl9pPr marL="3048975" indent="0">
              <a:buNone/>
              <a:defRPr sz="133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A478EB-A906-4F17-9F2D-AA8B31C4F5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45107" y="1797173"/>
            <a:ext cx="4320673" cy="3362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F16E738-2EF8-4A83-9698-F037D4DA9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719" y="304357"/>
            <a:ext cx="8765738" cy="63734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6880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D881DA4-421F-42C4-804C-3CEEA89D5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719" y="304357"/>
            <a:ext cx="8765738" cy="63734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46475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48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785E5-A1AC-4862-9A14-B97AE6B70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673" y="1044055"/>
            <a:ext cx="5145107" cy="3841511"/>
          </a:xfrm>
        </p:spPr>
        <p:txBody>
          <a:bodyPr/>
          <a:lstStyle>
            <a:lvl1pPr>
              <a:defRPr sz="2668"/>
            </a:lvl1pPr>
            <a:lvl2pPr>
              <a:defRPr sz="2334"/>
            </a:lvl2pPr>
            <a:lvl3pPr>
              <a:defRPr sz="2001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8099B6-918C-4924-9F22-F2D160CE8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0043" y="1044055"/>
            <a:ext cx="3277888" cy="3848128"/>
          </a:xfrm>
        </p:spPr>
        <p:txBody>
          <a:bodyPr/>
          <a:lstStyle>
            <a:lvl1pPr marL="0" indent="0">
              <a:buNone/>
              <a:defRPr sz="1334"/>
            </a:lvl1pPr>
            <a:lvl2pPr marL="381122" indent="0">
              <a:buNone/>
              <a:defRPr sz="1167"/>
            </a:lvl2pPr>
            <a:lvl3pPr marL="762244" indent="0">
              <a:buNone/>
              <a:defRPr sz="1000"/>
            </a:lvl3pPr>
            <a:lvl4pPr marL="1143366" indent="0">
              <a:buNone/>
              <a:defRPr sz="834"/>
            </a:lvl4pPr>
            <a:lvl5pPr marL="1524488" indent="0">
              <a:buNone/>
              <a:defRPr sz="834"/>
            </a:lvl5pPr>
            <a:lvl6pPr marL="1905610" indent="0">
              <a:buNone/>
              <a:defRPr sz="834"/>
            </a:lvl6pPr>
            <a:lvl7pPr marL="2286732" indent="0">
              <a:buNone/>
              <a:defRPr sz="834"/>
            </a:lvl7pPr>
            <a:lvl8pPr marL="2667853" indent="0">
              <a:buNone/>
              <a:defRPr sz="834"/>
            </a:lvl8pPr>
            <a:lvl9pPr marL="3048975" indent="0">
              <a:buNone/>
              <a:defRPr sz="83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5D13BB2-AB4C-45EF-AF2C-A5AF0FAF4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719" y="304357"/>
            <a:ext cx="8765738" cy="63734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6225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05D90-ACA0-4CA4-8CC2-C3050409F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43" y="381106"/>
            <a:ext cx="3277888" cy="133387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fr-CH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5A8BE4-48B2-4BBD-A9AE-0174F1C4D3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20673" y="823083"/>
            <a:ext cx="5145107" cy="4062483"/>
          </a:xfrm>
        </p:spPr>
        <p:txBody>
          <a:bodyPr/>
          <a:lstStyle>
            <a:lvl1pPr marL="0" indent="0">
              <a:buNone/>
              <a:defRPr sz="2668"/>
            </a:lvl1pPr>
            <a:lvl2pPr marL="381122" indent="0">
              <a:buNone/>
              <a:defRPr sz="2334"/>
            </a:lvl2pPr>
            <a:lvl3pPr marL="762244" indent="0">
              <a:buNone/>
              <a:defRPr sz="2001"/>
            </a:lvl3pPr>
            <a:lvl4pPr marL="1143366" indent="0">
              <a:buNone/>
              <a:defRPr sz="1667"/>
            </a:lvl4pPr>
            <a:lvl5pPr marL="1524488" indent="0">
              <a:buNone/>
              <a:defRPr sz="1667"/>
            </a:lvl5pPr>
            <a:lvl6pPr marL="1905610" indent="0">
              <a:buNone/>
              <a:defRPr sz="1667"/>
            </a:lvl6pPr>
            <a:lvl7pPr marL="2286732" indent="0">
              <a:buNone/>
              <a:defRPr sz="1667"/>
            </a:lvl7pPr>
            <a:lvl8pPr marL="2667853" indent="0">
              <a:buNone/>
              <a:defRPr sz="1667"/>
            </a:lvl8pPr>
            <a:lvl9pPr marL="3048975" indent="0">
              <a:buNone/>
              <a:defRPr sz="1667"/>
            </a:lvl9pPr>
          </a:lstStyle>
          <a:p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937782-94B1-4E07-8FFC-335A1830E3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0043" y="1714976"/>
            <a:ext cx="3277888" cy="3177206"/>
          </a:xfrm>
        </p:spPr>
        <p:txBody>
          <a:bodyPr/>
          <a:lstStyle>
            <a:lvl1pPr marL="0" indent="0">
              <a:buNone/>
              <a:defRPr sz="1334"/>
            </a:lvl1pPr>
            <a:lvl2pPr marL="381122" indent="0">
              <a:buNone/>
              <a:defRPr sz="1167"/>
            </a:lvl2pPr>
            <a:lvl3pPr marL="762244" indent="0">
              <a:buNone/>
              <a:defRPr sz="1000"/>
            </a:lvl3pPr>
            <a:lvl4pPr marL="1143366" indent="0">
              <a:buNone/>
              <a:defRPr sz="834"/>
            </a:lvl4pPr>
            <a:lvl5pPr marL="1524488" indent="0">
              <a:buNone/>
              <a:defRPr sz="834"/>
            </a:lvl5pPr>
            <a:lvl6pPr marL="1905610" indent="0">
              <a:buNone/>
              <a:defRPr sz="834"/>
            </a:lvl6pPr>
            <a:lvl7pPr marL="2286732" indent="0">
              <a:buNone/>
              <a:defRPr sz="834"/>
            </a:lvl7pPr>
            <a:lvl8pPr marL="2667853" indent="0">
              <a:buNone/>
              <a:defRPr sz="834"/>
            </a:lvl8pPr>
            <a:lvl9pPr marL="3048975" indent="0">
              <a:buNone/>
              <a:defRPr sz="834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260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354394-7A16-4285-B3E6-E3A482C8D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719" y="304356"/>
            <a:ext cx="8765738" cy="1104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r-C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CD83A3-4B31-45FD-A34F-6C3A5394E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8719" y="1521777"/>
            <a:ext cx="8765738" cy="3627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F152A-D9E7-4D87-9709-07517E527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8718" y="5298431"/>
            <a:ext cx="2286714" cy="3043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6FE29-A4CB-4B42-8F03-3F7F98DE23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66552" y="5298431"/>
            <a:ext cx="3430072" cy="3043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6900E-A5FB-437A-AFF7-A3F558F49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77743" y="5298431"/>
            <a:ext cx="2286714" cy="3043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760D79-C2AD-49CE-A367-0ABEAB60B227}"/>
              </a:ext>
            </a:extLst>
          </p:cNvPr>
          <p:cNvSpPr/>
          <p:nvPr userDrawn="1"/>
        </p:nvSpPr>
        <p:spPr>
          <a:xfrm>
            <a:off x="0" y="5602786"/>
            <a:ext cx="10163175" cy="113802"/>
          </a:xfrm>
          <a:prstGeom prst="rect">
            <a:avLst/>
          </a:prstGeom>
          <a:solidFill>
            <a:srgbClr val="54C0E8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485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673" r:id="rId12"/>
  </p:sldLayoutIdLst>
  <p:txStyles>
    <p:titleStyle>
      <a:lvl1pPr algn="l" defTabSz="762244" rtl="0" eaLnBrk="1" latinLnBrk="0" hangingPunct="1">
        <a:lnSpc>
          <a:spcPct val="90000"/>
        </a:lnSpc>
        <a:spcBef>
          <a:spcPct val="0"/>
        </a:spcBef>
        <a:buNone/>
        <a:defRPr sz="3668" kern="1200">
          <a:solidFill>
            <a:srgbClr val="8BCDE3"/>
          </a:solidFill>
          <a:latin typeface="+mj-lt"/>
          <a:ea typeface="+mj-ea"/>
          <a:cs typeface="+mj-cs"/>
        </a:defRPr>
      </a:lvl1pPr>
    </p:titleStyle>
    <p:bodyStyle>
      <a:lvl1pPr marL="190561" indent="-190561" algn="l" defTabSz="762244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2334" kern="1200">
          <a:solidFill>
            <a:srgbClr val="005383"/>
          </a:solidFill>
          <a:latin typeface="+mn-lt"/>
          <a:ea typeface="+mn-ea"/>
          <a:cs typeface="+mn-cs"/>
        </a:defRPr>
      </a:lvl1pPr>
      <a:lvl2pPr marL="571683" indent="-190561" algn="l" defTabSz="762244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1" kern="1200">
          <a:solidFill>
            <a:srgbClr val="005383"/>
          </a:solidFill>
          <a:latin typeface="+mn-lt"/>
          <a:ea typeface="+mn-ea"/>
          <a:cs typeface="+mn-cs"/>
        </a:defRPr>
      </a:lvl2pPr>
      <a:lvl3pPr marL="952805" indent="-190561" algn="l" defTabSz="762244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rgbClr val="005383"/>
          </a:solidFill>
          <a:latin typeface="+mn-lt"/>
          <a:ea typeface="+mn-ea"/>
          <a:cs typeface="+mn-cs"/>
        </a:defRPr>
      </a:lvl3pPr>
      <a:lvl4pPr marL="1333927" indent="-190561" algn="l" defTabSz="762244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rgbClr val="005383"/>
          </a:solidFill>
          <a:latin typeface="+mn-lt"/>
          <a:ea typeface="+mn-ea"/>
          <a:cs typeface="+mn-cs"/>
        </a:defRPr>
      </a:lvl4pPr>
      <a:lvl5pPr marL="1715049" indent="-190561" algn="l" defTabSz="762244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rgbClr val="005383"/>
          </a:solidFill>
          <a:latin typeface="+mn-lt"/>
          <a:ea typeface="+mn-ea"/>
          <a:cs typeface="+mn-cs"/>
        </a:defRPr>
      </a:lvl5pPr>
      <a:lvl6pPr marL="2096171" indent="-190561" algn="l" defTabSz="762244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7292" indent="-190561" algn="l" defTabSz="762244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8414" indent="-190561" algn="l" defTabSz="762244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9536" indent="-190561" algn="l" defTabSz="762244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6224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122" algn="l" defTabSz="76224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2244" algn="l" defTabSz="76224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366" algn="l" defTabSz="76224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4488" algn="l" defTabSz="76224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5610" algn="l" defTabSz="76224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732" algn="l" defTabSz="76224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7853" algn="l" defTabSz="76224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8975" algn="l" defTabSz="762244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55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AFF45-FAC0-4DF0-9D36-DC89F02BB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8E40F-7A8E-419C-8342-B9B1E3338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33085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12C53A-EFD0-4919-9158-D63988EC3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A9914-36C7-42A8-8F64-7767EF2149A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82E0611-CE61-4873-9FFE-0DCF13F1F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30994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Léraillé</dc:creator>
  <cp:lastModifiedBy>Anna Léraillé</cp:lastModifiedBy>
  <cp:revision>3</cp:revision>
  <dcterms:created xsi:type="dcterms:W3CDTF">2019-09-26T06:36:05Z</dcterms:created>
  <dcterms:modified xsi:type="dcterms:W3CDTF">2019-09-26T06:59:41Z</dcterms:modified>
</cp:coreProperties>
</file>